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4" r:id="rId7"/>
    <p:sldId id="266" r:id="rId8"/>
    <p:sldId id="26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2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284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517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81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37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70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93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8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81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28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4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06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23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53152-7B43-4737-830B-4F8DF7091FDB}" type="datetimeFigureOut">
              <a:rPr lang="en-GB" smtClean="0"/>
              <a:t>17/06/2022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E40BD-0B01-4F20-85B8-9402D1BE16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26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718" y="488847"/>
            <a:ext cx="5153314" cy="600456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450524" y="5781436"/>
            <a:ext cx="711282" cy="487158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6714802" y="4847487"/>
            <a:ext cx="2114238" cy="1645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0032" y="2752017"/>
            <a:ext cx="4714240" cy="186949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/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Rodney Allen</a:t>
            </a:r>
            <a:br>
              <a:rPr lang="en-GB" sz="3100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Chief Operating Officer, NIAO</a:t>
            </a:r>
            <a:br>
              <a:rPr lang="en-GB" sz="3100" b="1" dirty="0" smtClean="0">
                <a:solidFill>
                  <a:schemeClr val="bg1"/>
                </a:solidFill>
              </a:rPr>
            </a:br>
            <a:r>
              <a:rPr lang="en-GB" sz="3100" b="1" dirty="0" smtClean="0">
                <a:solidFill>
                  <a:schemeClr val="bg1"/>
                </a:solidFill>
              </a:rPr>
              <a:t>22 June 2022</a:t>
            </a:r>
            <a:endParaRPr lang="en-GB" sz="31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2" y="65881"/>
            <a:ext cx="1889809" cy="868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9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687" cy="141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206" y="1484102"/>
            <a:ext cx="4610116" cy="5191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97" y="1484102"/>
            <a:ext cx="4067083" cy="52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687" cy="1417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6740"/>
          <a:stretch/>
        </p:blipFill>
        <p:spPr>
          <a:xfrm>
            <a:off x="715933" y="1605280"/>
            <a:ext cx="4543846" cy="494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174" y="1605280"/>
            <a:ext cx="4212228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687" cy="141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148"/>
          <a:stretch/>
        </p:blipFill>
        <p:spPr>
          <a:xfrm>
            <a:off x="1214087" y="1635760"/>
            <a:ext cx="4141964" cy="492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880" y="1635760"/>
            <a:ext cx="4245077" cy="515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687" cy="1417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19" y="1417320"/>
            <a:ext cx="10857963" cy="47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104" y="-154997"/>
            <a:ext cx="7769793" cy="716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FA2B2E-E525-4C24-9ABF-4BE26F6A4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8" y="454793"/>
            <a:ext cx="6654265" cy="6616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995"/>
          <a:stretch/>
        </p:blipFill>
        <p:spPr>
          <a:xfrm>
            <a:off x="10313" y="-435935"/>
            <a:ext cx="12181687" cy="10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2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A375D80-7FBA-4CE1-A13B-0BD4ACCAB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74" y="387202"/>
            <a:ext cx="6908652" cy="657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995"/>
          <a:stretch/>
        </p:blipFill>
        <p:spPr>
          <a:xfrm>
            <a:off x="10313" y="-435935"/>
            <a:ext cx="12181687" cy="10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50F7DA0-A3B1-4810-97A5-98F0721A6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922" y="353355"/>
            <a:ext cx="8174467" cy="678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8995"/>
          <a:stretch/>
        </p:blipFill>
        <p:spPr>
          <a:xfrm>
            <a:off x="10313" y="-435935"/>
            <a:ext cx="12181687" cy="100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05" y="330385"/>
            <a:ext cx="8847990" cy="6626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0255"/>
          <a:stretch/>
        </p:blipFill>
        <p:spPr>
          <a:xfrm>
            <a:off x="0" y="0"/>
            <a:ext cx="12181687" cy="4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32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50" y="-95693"/>
            <a:ext cx="8248100" cy="71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687" cy="141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20" y="1528127"/>
            <a:ext cx="4531360" cy="5489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843" y="1528127"/>
            <a:ext cx="529804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Rodney Allen Chief Operating Officer, NIAO 22 June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Casey, Francis</dc:creator>
  <cp:lastModifiedBy>Casey, Francis</cp:lastModifiedBy>
  <cp:revision>7</cp:revision>
  <dcterms:created xsi:type="dcterms:W3CDTF">2022-06-15T12:35:55Z</dcterms:created>
  <dcterms:modified xsi:type="dcterms:W3CDTF">2022-06-17T10:05:36Z</dcterms:modified>
</cp:coreProperties>
</file>